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9D4E64C-90E5-4CF8-89CF-B9F5C7AF519F}" type="datetimeFigureOut">
              <a:rPr lang="en-US" smtClean="0"/>
              <a:t>3/21/2025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28300-0203-4BE0-81C6-264961E529A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D4E64C-90E5-4CF8-89CF-B9F5C7AF519F}"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128300-0203-4BE0-81C6-264961E529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9D4E64C-90E5-4CF8-89CF-B9F5C7AF519F}" type="datetimeFigureOut">
              <a:rPr lang="en-US" smtClean="0"/>
              <a:t>3/21/2025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3128300-0203-4BE0-81C6-264961E529A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D4E64C-90E5-4CF8-89CF-B9F5C7AF519F}"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28300-0203-4BE0-81C6-264961E529A6}"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9D4E64C-90E5-4CF8-89CF-B9F5C7AF519F}" type="datetimeFigureOut">
              <a:rPr lang="en-US" smtClean="0"/>
              <a:t>3/21/2025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28300-0203-4BE0-81C6-264961E529A6}"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9D4E64C-90E5-4CF8-89CF-B9F5C7AF519F}" type="datetimeFigureOut">
              <a:rPr lang="en-US" smtClean="0"/>
              <a:t>3/21/2025</a:t>
            </a:fld>
            <a:endParaRPr lang="en-US"/>
          </a:p>
        </p:txBody>
      </p:sp>
      <p:sp>
        <p:nvSpPr>
          <p:cNvPr id="10" name="Slide Number Placeholder 9"/>
          <p:cNvSpPr>
            <a:spLocks noGrp="1"/>
          </p:cNvSpPr>
          <p:nvPr>
            <p:ph type="sldNum" sz="quarter" idx="16"/>
          </p:nvPr>
        </p:nvSpPr>
        <p:spPr/>
        <p:txBody>
          <a:bodyPr rtlCol="0"/>
          <a:lstStyle/>
          <a:p>
            <a:fld id="{23128300-0203-4BE0-81C6-264961E529A6}"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9D4E64C-90E5-4CF8-89CF-B9F5C7AF519F}" type="datetimeFigureOut">
              <a:rPr lang="en-US" smtClean="0"/>
              <a:t>3/21/2025</a:t>
            </a:fld>
            <a:endParaRPr lang="en-US"/>
          </a:p>
        </p:txBody>
      </p:sp>
      <p:sp>
        <p:nvSpPr>
          <p:cNvPr id="12" name="Slide Number Placeholder 11"/>
          <p:cNvSpPr>
            <a:spLocks noGrp="1"/>
          </p:cNvSpPr>
          <p:nvPr>
            <p:ph type="sldNum" sz="quarter" idx="16"/>
          </p:nvPr>
        </p:nvSpPr>
        <p:spPr/>
        <p:txBody>
          <a:bodyPr rtlCol="0"/>
          <a:lstStyle/>
          <a:p>
            <a:fld id="{23128300-0203-4BE0-81C6-264961E529A6}"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D4E64C-90E5-4CF8-89CF-B9F5C7AF519F}" type="datetimeFigureOut">
              <a:rPr lang="en-US" smtClean="0"/>
              <a:t>3/21/2025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28300-0203-4BE0-81C6-264961E529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4E64C-90E5-4CF8-89CF-B9F5C7AF519F}" type="datetimeFigureOut">
              <a:rPr lang="en-US" smtClean="0"/>
              <a:t>3/21/2025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28300-0203-4BE0-81C6-264961E529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D4E64C-90E5-4CF8-89CF-B9F5C7AF519F}"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28300-0203-4BE0-81C6-264961E529A6}"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9D4E64C-90E5-4CF8-89CF-B9F5C7AF519F}" type="datetimeFigureOut">
              <a:rPr lang="en-US" smtClean="0"/>
              <a:t>3/21/2025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28300-0203-4BE0-81C6-264961E529A6}"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9D4E64C-90E5-4CF8-89CF-B9F5C7AF519F}" type="datetimeFigureOut">
              <a:rPr lang="en-US" smtClean="0"/>
              <a:t>3/21/2025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28300-0203-4BE0-81C6-264961E529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Choice of Form of Business </a:t>
            </a:r>
            <a:r>
              <a:rPr lang="en-US" b="1" dirty="0" err="1" smtClean="0"/>
              <a:t>Organisation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A business cannot run in isolation. It requires proper management and </a:t>
            </a:r>
            <a:r>
              <a:rPr lang="en-US" dirty="0" err="1" smtClean="0"/>
              <a:t>organisation</a:t>
            </a:r>
            <a:r>
              <a:rPr lang="en-US" dirty="0" smtClean="0"/>
              <a:t> of business activities in an appropriate form. For this, it is essential for an </a:t>
            </a:r>
            <a:r>
              <a:rPr lang="en-US" dirty="0" err="1" smtClean="0"/>
              <a:t>organisation</a:t>
            </a:r>
            <a:r>
              <a:rPr lang="en-US" dirty="0" smtClean="0"/>
              <a:t> to determine its form of business </a:t>
            </a:r>
            <a:r>
              <a:rPr lang="en-US" dirty="0" err="1" smtClean="0"/>
              <a:t>organisation</a:t>
            </a:r>
            <a:r>
              <a:rPr lang="en-US" dirty="0" smtClean="0"/>
              <a:t> defining the form of ownership of the business. Ownership here consists of sharing of profits, capital investment, and management of the business. The different forms of business </a:t>
            </a:r>
            <a:r>
              <a:rPr lang="en-US" dirty="0" err="1" smtClean="0"/>
              <a:t>organisation</a:t>
            </a:r>
            <a:r>
              <a:rPr lang="en-US" dirty="0" smtClean="0"/>
              <a:t> that a firm can choose are Sole Proprietorship, Partnership, Hindu Undivided Family Business, Joint Stock Company, and Cooperative Society. </a:t>
            </a:r>
          </a:p>
          <a:p>
            <a:pPr algn="just">
              <a:buNone/>
            </a:pPr>
            <a:r>
              <a:rPr lang="en-US" dirty="0" smtClean="0"/>
              <a:t>The decision of choosing an appropriate form of business </a:t>
            </a:r>
            <a:r>
              <a:rPr lang="en-US" dirty="0" err="1" smtClean="0"/>
              <a:t>organisation</a:t>
            </a:r>
            <a:r>
              <a:rPr lang="en-US" dirty="0" smtClean="0"/>
              <a:t> falls on a firm either at the time of starting a business or expanding an existing business. To select the most appropriate form of the business </a:t>
            </a:r>
            <a:r>
              <a:rPr lang="en-US" dirty="0" err="1" smtClean="0"/>
              <a:t>organisation</a:t>
            </a:r>
            <a:r>
              <a:rPr lang="en-US" dirty="0" smtClean="0"/>
              <a:t>, one has to weigh the merits and demerits of each type of form of an </a:t>
            </a:r>
            <a:r>
              <a:rPr lang="en-US" dirty="0" err="1" smtClean="0"/>
              <a:t>organisation</a:t>
            </a:r>
            <a:r>
              <a:rPr lang="en-US" dirty="0" smtClean="0"/>
              <a:t> against their own requirements.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Choice of Form of Business </a:t>
            </a:r>
            <a:r>
              <a:rPr lang="en-US" b="1" dirty="0" err="1" smtClean="0"/>
              <a:t>Organisation</a:t>
            </a:r>
            <a:endParaRPr lang="en-US" b="1" dirty="0"/>
          </a:p>
        </p:txBody>
      </p:sp>
      <p:sp>
        <p:nvSpPr>
          <p:cNvPr id="3" name="Content Placeholder 2"/>
          <p:cNvSpPr>
            <a:spLocks noGrp="1"/>
          </p:cNvSpPr>
          <p:nvPr>
            <p:ph sz="quarter" idx="1"/>
          </p:nvPr>
        </p:nvSpPr>
        <p:spPr/>
        <p:txBody>
          <a:bodyPr>
            <a:normAutofit fontScale="62500" lnSpcReduction="20000"/>
          </a:bodyPr>
          <a:lstStyle/>
          <a:p>
            <a:pPr algn="just">
              <a:buNone/>
            </a:pPr>
            <a:r>
              <a:rPr lang="en-US" dirty="0" smtClean="0"/>
              <a:t>To identify the most appropriate form of a business </a:t>
            </a:r>
            <a:r>
              <a:rPr lang="en-US" dirty="0" err="1" smtClean="0"/>
              <a:t>organisation</a:t>
            </a:r>
            <a:r>
              <a:rPr lang="en-US" dirty="0" smtClean="0"/>
              <a:t> one has to weigh the merits and limitations of each type of </a:t>
            </a:r>
            <a:r>
              <a:rPr lang="en-US" dirty="0" err="1" smtClean="0"/>
              <a:t>organisation</a:t>
            </a:r>
            <a:r>
              <a:rPr lang="en-US" dirty="0" smtClean="0"/>
              <a:t>. Some of the considerations for which the merits and demerits are weighed are as follows:</a:t>
            </a:r>
          </a:p>
          <a:p>
            <a:pPr marL="514350" indent="-514350" algn="just">
              <a:buAutoNum type="arabicPeriod"/>
            </a:pPr>
            <a:r>
              <a:rPr lang="en-US" b="1" dirty="0" smtClean="0"/>
              <a:t>Cost and Ease in Setting up the </a:t>
            </a:r>
            <a:r>
              <a:rPr lang="en-US" b="1" dirty="0" err="1" smtClean="0"/>
              <a:t>organisation</a:t>
            </a:r>
            <a:endParaRPr lang="en-US" b="1" dirty="0" smtClean="0"/>
          </a:p>
          <a:p>
            <a:pPr marL="514350" indent="-514350" algn="just">
              <a:buNone/>
            </a:pPr>
            <a:r>
              <a:rPr lang="en-US" dirty="0" smtClean="0"/>
              <a:t>Starting up a new business or expanding an existing business needs some cost. The first and crucial consideration for the selection of the form of business </a:t>
            </a:r>
            <a:r>
              <a:rPr lang="en-US" dirty="0" err="1" smtClean="0"/>
              <a:t>organisation</a:t>
            </a:r>
            <a:r>
              <a:rPr lang="en-US" dirty="0" smtClean="0"/>
              <a:t> is the cost and ease of forming the </a:t>
            </a:r>
            <a:r>
              <a:rPr lang="en-US" dirty="0" err="1" smtClean="0"/>
              <a:t>organisation</a:t>
            </a:r>
            <a:r>
              <a:rPr lang="en-US" dirty="0" smtClean="0"/>
              <a:t>. It is easy to start a sole proprietorship business with minimum cost and fewer legal requirements. Forming a partnership firm also requires less cost and legal formalities as it has a limited scale of operation. However, for the formation of cooperative societies and a company it is compulsory to get registered. Opening up a company or expanding a business into a company is a complex process and requires expensive and lengthy legal requirements. By taking cost and ease in setting up the </a:t>
            </a:r>
            <a:r>
              <a:rPr lang="en-US" dirty="0" err="1" smtClean="0"/>
              <a:t>organisation</a:t>
            </a:r>
            <a:r>
              <a:rPr lang="en-US" dirty="0" smtClean="0"/>
              <a:t> into consideration for selecting the form of </a:t>
            </a:r>
            <a:r>
              <a:rPr lang="en-US" dirty="0" err="1" smtClean="0"/>
              <a:t>organisation</a:t>
            </a:r>
            <a:r>
              <a:rPr lang="en-US" dirty="0" smtClean="0"/>
              <a:t>, it can be concluded that a Sole Proprietorship is an appropriate form as it involves less cost and legal requirements. However, the drawback of Sole Proprietorship is its limited scale of operations.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algn="just">
              <a:buNone/>
            </a:pPr>
            <a:r>
              <a:rPr lang="en-US" b="1" dirty="0" smtClean="0"/>
              <a:t>2. Liability</a:t>
            </a:r>
          </a:p>
          <a:p>
            <a:pPr algn="just">
              <a:buNone/>
            </a:pPr>
            <a:r>
              <a:rPr lang="en-US" dirty="0" smtClean="0"/>
              <a:t>Liability is the obligation or something owed by an individual or a company to a third party. Every form of </a:t>
            </a:r>
            <a:r>
              <a:rPr lang="en-US" dirty="0" err="1" smtClean="0"/>
              <a:t>organisation</a:t>
            </a:r>
            <a:r>
              <a:rPr lang="en-US" dirty="0" smtClean="0"/>
              <a:t> creates some liability for the owner of the business. Therefore, it is also an important consideration in the selection of the form of business </a:t>
            </a:r>
            <a:r>
              <a:rPr lang="en-US" dirty="0" err="1" smtClean="0"/>
              <a:t>organisation</a:t>
            </a:r>
            <a:r>
              <a:rPr lang="en-US" dirty="0" smtClean="0"/>
              <a:t>. The owner/partners of Sole Proprietorship and a Partnership Firm has unlimited liability. It means that at the time of paying off the debts of the business, their personal property can also be used. In a  Hindu Undivided Family Business, only the Karta has unlimited liability, the rest of the members of the family enjoys limited liability up to the extent of their share in the </a:t>
            </a:r>
            <a:r>
              <a:rPr lang="en-US" dirty="0" err="1" smtClean="0"/>
              <a:t>coparcenary</a:t>
            </a:r>
            <a:r>
              <a:rPr lang="en-US" dirty="0" smtClean="0"/>
              <a:t> property of the business. However, the members of a company and cooperative society enjoy limited liability. By taking liability into consideration for selecting the form of business </a:t>
            </a:r>
            <a:r>
              <a:rPr lang="en-US" dirty="0" err="1" smtClean="0"/>
              <a:t>organisation</a:t>
            </a:r>
            <a:r>
              <a:rPr lang="en-US" dirty="0" smtClean="0"/>
              <a:t>, it can be concluded that Company is the most suitable form of </a:t>
            </a:r>
            <a:r>
              <a:rPr lang="en-US" dirty="0" err="1" smtClean="0"/>
              <a:t>organisation</a:t>
            </a:r>
            <a:r>
              <a:rPr lang="en-US" dirty="0" smtClean="0"/>
              <a:t>, as the members of a Company enjoy limited liability up to the extent of their share in the business.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a:buNone/>
            </a:pPr>
            <a:r>
              <a:rPr lang="en-US" b="1" dirty="0" smtClean="0"/>
              <a:t>3. Continuity</a:t>
            </a:r>
          </a:p>
          <a:p>
            <a:pPr algn="just">
              <a:buNone/>
            </a:pPr>
            <a:r>
              <a:rPr lang="en-US" dirty="0" smtClean="0"/>
              <a:t>An ideal form of business </a:t>
            </a:r>
            <a:r>
              <a:rPr lang="en-US" dirty="0" err="1" smtClean="0"/>
              <a:t>organisation</a:t>
            </a:r>
            <a:r>
              <a:rPr lang="en-US" dirty="0" smtClean="0"/>
              <a:t> should always ensure its continuity. In a Hindu Undivided Family Business, Company, and Cooperative Society, the members enjoy continuity or perpetual existence, as the death, insanity, or insolvency of the owner does not affect the business. However, the continuity of a Partnership Firm and Sole Proprietorship is affected by the death, insanity, or insolvency of a partner and owner, respectively. By taking Continuity into consideration for selecting the form of business </a:t>
            </a:r>
            <a:r>
              <a:rPr lang="en-US" dirty="0" err="1" smtClean="0"/>
              <a:t>organisation</a:t>
            </a:r>
            <a:r>
              <a:rPr lang="en-US" dirty="0" smtClean="0"/>
              <a:t>, it can be concluded that Partnership or Sole Proprietorship is suitable for short-term ventures. However, if the members forming a business wants a permanent structure, the Company form of business </a:t>
            </a:r>
            <a:r>
              <a:rPr lang="en-US" dirty="0" err="1" smtClean="0"/>
              <a:t>organisation</a:t>
            </a:r>
            <a:r>
              <a:rPr lang="en-US" dirty="0" smtClean="0"/>
              <a:t> is suitable.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a:buNone/>
            </a:pPr>
            <a:r>
              <a:rPr lang="en-US" b="1" dirty="0" smtClean="0"/>
              <a:t>4. Management Ability </a:t>
            </a:r>
          </a:p>
          <a:p>
            <a:pPr algn="just">
              <a:buNone/>
            </a:pPr>
            <a:r>
              <a:rPr lang="en-US" dirty="0" smtClean="0"/>
              <a:t>Another consideration for the selection of form of business </a:t>
            </a:r>
            <a:r>
              <a:rPr lang="en-US" dirty="0" err="1" smtClean="0"/>
              <a:t>organisation</a:t>
            </a:r>
            <a:r>
              <a:rPr lang="en-US" dirty="0" smtClean="0"/>
              <a:t> is the nature of operations and the requirement of professionalized management in the business. It is difficult to have expertise in all areas of management in the case of Sole Proprietorship. However, in the case of the Company, Cooperative Society, and Partnership, the work is divided amongst members of the business allowing them to work with their specialization in different areas, resulting in better performance and decision making. But, the members of these forms of business </a:t>
            </a:r>
            <a:r>
              <a:rPr lang="en-US" dirty="0" err="1" smtClean="0"/>
              <a:t>organisation</a:t>
            </a:r>
            <a:r>
              <a:rPr lang="en-US" dirty="0" smtClean="0"/>
              <a:t> might face conflicts due to differences of opinion. Partnership or Sole Proprietorship is a suitable form of a business </a:t>
            </a:r>
            <a:r>
              <a:rPr lang="en-US" dirty="0" err="1" smtClean="0"/>
              <a:t>organisation</a:t>
            </a:r>
            <a:r>
              <a:rPr lang="en-US" dirty="0" smtClean="0"/>
              <a:t> if the operations of the business are simple and do not require many specializations. However, Company is a better form of business </a:t>
            </a:r>
            <a:r>
              <a:rPr lang="en-US" dirty="0" err="1" smtClean="0"/>
              <a:t>organisation</a:t>
            </a:r>
            <a:r>
              <a:rPr lang="en-US" dirty="0" smtClean="0"/>
              <a:t> if the operations of the business are complex and require professionalism for better performance.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algn="just">
              <a:buNone/>
            </a:pPr>
            <a:r>
              <a:rPr lang="en-US" b="1" dirty="0" smtClean="0"/>
              <a:t>5. Capital Considerations</a:t>
            </a:r>
          </a:p>
          <a:p>
            <a:pPr algn="just">
              <a:buNone/>
            </a:pPr>
            <a:r>
              <a:rPr lang="en-US" dirty="0" smtClean="0"/>
              <a:t>Capital or finance is the basic requirement for starting or expanding any form of business </a:t>
            </a:r>
            <a:r>
              <a:rPr lang="en-US" dirty="0" err="1" smtClean="0"/>
              <a:t>organisation</a:t>
            </a:r>
            <a:r>
              <a:rPr lang="en-US" dirty="0" smtClean="0"/>
              <a:t>. Therefore, it is essential to determine in advance the total amount of finance required by an entrepreneur for opening up a business. If the owner of the business requires less capital and can manage the capital requirement from his/her own resources, then Sole Proprietorship is suitable. However, if the owner of the business requires large capital and cannot manage the capital requirement from his/her own resources, then the Company form of business </a:t>
            </a:r>
            <a:r>
              <a:rPr lang="en-US" dirty="0" err="1" smtClean="0"/>
              <a:t>organisation</a:t>
            </a:r>
            <a:r>
              <a:rPr lang="en-US" dirty="0" smtClean="0"/>
              <a:t> is suitable, as a company can easily gather a large amount of capital through the issue of shares. A company can even raise additional funds in the long run, which makes it suitable for the expansion of a business </a:t>
            </a:r>
            <a:r>
              <a:rPr lang="en-US" dirty="0" err="1" smtClean="0"/>
              <a:t>also.If</a:t>
            </a:r>
            <a:r>
              <a:rPr lang="en-US" dirty="0" smtClean="0"/>
              <a:t> the scale of operations of a business is large, then the Company form of business </a:t>
            </a:r>
            <a:r>
              <a:rPr lang="en-US" dirty="0" err="1" smtClean="0"/>
              <a:t>organisation</a:t>
            </a:r>
            <a:r>
              <a:rPr lang="en-US" dirty="0" smtClean="0"/>
              <a:t> is appropriate. However, if the scale of operations is small or medium, Sole Proprietorship or Partnership is preferable. </a:t>
            </a:r>
          </a:p>
          <a:p>
            <a:pPr algn="just">
              <a:buNone/>
            </a:pP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a:buNone/>
            </a:pPr>
            <a:r>
              <a:rPr lang="en-US" b="1" dirty="0" smtClean="0"/>
              <a:t>6. Degree of Control</a:t>
            </a:r>
          </a:p>
          <a:p>
            <a:pPr algn="just">
              <a:buNone/>
            </a:pPr>
            <a:r>
              <a:rPr lang="en-US" dirty="0" smtClean="0"/>
              <a:t>The level of degree of control desired by the owner of a business is also an important consideration for the selection of a form of business </a:t>
            </a:r>
            <a:r>
              <a:rPr lang="en-US" dirty="0" err="1" smtClean="0"/>
              <a:t>organisation</a:t>
            </a:r>
            <a:r>
              <a:rPr lang="en-US" dirty="0" smtClean="0"/>
              <a:t>. If the owner of the business wants to have direct control over the business activities and its operations, then Sole Proprietorship is suitable. However, if the owners of the firm don’t want direct control and agree to share the control over the business and the decision-making power, then the Company and Partnership form of business </a:t>
            </a:r>
            <a:r>
              <a:rPr lang="en-US" dirty="0" err="1" smtClean="0"/>
              <a:t>organisation</a:t>
            </a:r>
            <a:r>
              <a:rPr lang="en-US" dirty="0" smtClean="0"/>
              <a:t> is preferable. The Company form of business </a:t>
            </a:r>
            <a:r>
              <a:rPr lang="en-US" dirty="0" err="1" smtClean="0"/>
              <a:t>organisation</a:t>
            </a:r>
            <a:r>
              <a:rPr lang="en-US" dirty="0" smtClean="0"/>
              <a:t> also provides the owners with an additional advantage of complete separation of the management and ownership of the business. In this case, a company can appoint professionals who can independently manage company affairs. </a:t>
            </a:r>
          </a:p>
          <a:p>
            <a:pPr algn="just">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buNone/>
            </a:pPr>
            <a:r>
              <a:rPr lang="en-US" b="1" dirty="0" smtClean="0"/>
              <a:t>7. Nature of Business</a:t>
            </a:r>
          </a:p>
          <a:p>
            <a:pPr algn="just">
              <a:buNone/>
            </a:pPr>
            <a:r>
              <a:rPr lang="en-US" dirty="0" smtClean="0"/>
              <a:t>The last consideration for the selection of a form of business </a:t>
            </a:r>
            <a:r>
              <a:rPr lang="en-US" dirty="0" err="1" smtClean="0"/>
              <a:t>organisation</a:t>
            </a:r>
            <a:r>
              <a:rPr lang="en-US" dirty="0" smtClean="0"/>
              <a:t> is the nature of business. If the owners of the business want direct personal contact with the customers, then Sole Proprietorship is suitable. Partnership is preferable for professional services. However, for large manufacturing units, Company is the best form of </a:t>
            </a:r>
            <a:r>
              <a:rPr lang="en-US" dirty="0" err="1" smtClean="0"/>
              <a:t>organisation</a:t>
            </a:r>
            <a:r>
              <a:rPr lang="en-US" dirty="0" smtClean="0"/>
              <a:t>. The above-mentioned points are just general guidelines for the selection of an ideal form of </a:t>
            </a:r>
            <a:r>
              <a:rPr lang="en-US" dirty="0" err="1" smtClean="0"/>
              <a:t>organisation</a:t>
            </a:r>
            <a:r>
              <a:rPr lang="en-US" dirty="0" smtClean="0"/>
              <a:t>. One should keep in mind that only one consideration cannot be a determining factor in selecting a form of business </a:t>
            </a:r>
            <a:r>
              <a:rPr lang="en-US" dirty="0" err="1" smtClean="0"/>
              <a:t>organisation</a:t>
            </a:r>
            <a:r>
              <a:rPr lang="en-US" dirty="0" smtClean="0"/>
              <a:t>. It is essential to consider every factor while making a decision.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TotalTime>
  <Words>1302</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Choice of Form of Business Organisation</vt:lpstr>
      <vt:lpstr>Slide 2</vt:lpstr>
      <vt:lpstr>Choice of Form of Business Organisation</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Choice of Form of Business Organisation</dc:title>
  <dc:creator>Hp</dc:creator>
  <cp:lastModifiedBy>Hp</cp:lastModifiedBy>
  <cp:revision>1</cp:revision>
  <dcterms:created xsi:type="dcterms:W3CDTF">2025-03-21T13:20:30Z</dcterms:created>
  <dcterms:modified xsi:type="dcterms:W3CDTF">2025-03-21T13:25:54Z</dcterms:modified>
</cp:coreProperties>
</file>